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21/03/2014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Excepciones 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Hermenejildo Hinojosa Cruz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Herme\Desktop\secretaria\Derecho 3\Excepcion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881970"/>
            <a:ext cx="9144000" cy="49760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35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Herme</cp:lastModifiedBy>
  <cp:revision>23</cp:revision>
  <dcterms:created xsi:type="dcterms:W3CDTF">2012-08-07T16:35:15Z</dcterms:created>
  <dcterms:modified xsi:type="dcterms:W3CDTF">2014-03-21T18:47:31Z</dcterms:modified>
</cp:coreProperties>
</file>